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59" r:id="rId5"/>
    <p:sldId id="28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2" r:id="rId15"/>
    <p:sldId id="278" r:id="rId16"/>
    <p:sldId id="279" r:id="rId17"/>
    <p:sldId id="273" r:id="rId18"/>
    <p:sldId id="274" r:id="rId19"/>
    <p:sldId id="275" r:id="rId20"/>
    <p:sldId id="276" r:id="rId21"/>
    <p:sldId id="277" r:id="rId22"/>
    <p:sldId id="262" r:id="rId23"/>
    <p:sldId id="261" r:id="rId24"/>
    <p:sldId id="271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itanya Patil" userId="0339f6c5087f6b41" providerId="LiveId" clId="{5B29E666-CDFC-417E-83A9-68BFD5DA3086}"/>
    <pc:docChg chg="undo custSel addSld modSld sldOrd">
      <pc:chgData name="Chaitanya Patil" userId="0339f6c5087f6b41" providerId="LiveId" clId="{5B29E666-CDFC-417E-83A9-68BFD5DA3086}" dt="2022-04-03T10:37:10.630" v="947" actId="20577"/>
      <pc:docMkLst>
        <pc:docMk/>
      </pc:docMkLst>
      <pc:sldChg chg="addSp delSp modSp mod">
        <pc:chgData name="Chaitanya Patil" userId="0339f6c5087f6b41" providerId="LiveId" clId="{5B29E666-CDFC-417E-83A9-68BFD5DA3086}" dt="2022-04-03T10:37:10.630" v="947" actId="20577"/>
        <pc:sldMkLst>
          <pc:docMk/>
          <pc:sldMk cId="2165240598" sldId="256"/>
        </pc:sldMkLst>
        <pc:spChg chg="del">
          <ac:chgData name="Chaitanya Patil" userId="0339f6c5087f6b41" providerId="LiveId" clId="{5B29E666-CDFC-417E-83A9-68BFD5DA3086}" dt="2022-04-03T10:31:44.022" v="625" actId="478"/>
          <ac:spMkLst>
            <pc:docMk/>
            <pc:sldMk cId="2165240598" sldId="256"/>
            <ac:spMk id="2" creationId="{49241432-C876-4B7F-8726-C3DCB0751F68}"/>
          </ac:spMkLst>
        </pc:spChg>
        <pc:spChg chg="mod">
          <ac:chgData name="Chaitanya Patil" userId="0339f6c5087f6b41" providerId="LiveId" clId="{5B29E666-CDFC-417E-83A9-68BFD5DA3086}" dt="2022-04-03T10:37:10.630" v="947" actId="20577"/>
          <ac:spMkLst>
            <pc:docMk/>
            <pc:sldMk cId="2165240598" sldId="256"/>
            <ac:spMk id="3" creationId="{B2F18897-2846-42AC-AFD3-0A76FDE5F2D4}"/>
          </ac:spMkLst>
        </pc:spChg>
        <pc:picChg chg="add mod">
          <ac:chgData name="Chaitanya Patil" userId="0339f6c5087f6b41" providerId="LiveId" clId="{5B29E666-CDFC-417E-83A9-68BFD5DA3086}" dt="2022-04-03T10:31:59.675" v="628" actId="14100"/>
          <ac:picMkLst>
            <pc:docMk/>
            <pc:sldMk cId="2165240598" sldId="256"/>
            <ac:picMk id="5" creationId="{4F9A3987-A045-47F3-ABFC-1EEAF242D380}"/>
          </ac:picMkLst>
        </pc:picChg>
      </pc:sldChg>
      <pc:sldChg chg="modSp mod">
        <pc:chgData name="Chaitanya Patil" userId="0339f6c5087f6b41" providerId="LiveId" clId="{5B29E666-CDFC-417E-83A9-68BFD5DA3086}" dt="2022-04-03T10:27:08.379" v="619" actId="113"/>
        <pc:sldMkLst>
          <pc:docMk/>
          <pc:sldMk cId="1799815500" sldId="257"/>
        </pc:sldMkLst>
        <pc:spChg chg="mod">
          <ac:chgData name="Chaitanya Patil" userId="0339f6c5087f6b41" providerId="LiveId" clId="{5B29E666-CDFC-417E-83A9-68BFD5DA3086}" dt="2022-04-03T10:27:08.379" v="619" actId="113"/>
          <ac:spMkLst>
            <pc:docMk/>
            <pc:sldMk cId="1799815500" sldId="257"/>
            <ac:spMk id="2" creationId="{25CF5720-45BE-4144-B976-DDF0A8F9001F}"/>
          </ac:spMkLst>
        </pc:spChg>
        <pc:spChg chg="mod">
          <ac:chgData name="Chaitanya Patil" userId="0339f6c5087f6b41" providerId="LiveId" clId="{5B29E666-CDFC-417E-83A9-68BFD5DA3086}" dt="2022-04-03T10:11:59.138" v="2" actId="255"/>
          <ac:spMkLst>
            <pc:docMk/>
            <pc:sldMk cId="1799815500" sldId="257"/>
            <ac:spMk id="3" creationId="{CA6ECAAE-44B8-48BB-84AF-C222BFB212DF}"/>
          </ac:spMkLst>
        </pc:spChg>
      </pc:sldChg>
      <pc:sldChg chg="modSp mod">
        <pc:chgData name="Chaitanya Patil" userId="0339f6c5087f6b41" providerId="LiveId" clId="{5B29E666-CDFC-417E-83A9-68BFD5DA3086}" dt="2022-04-03T10:27:03.973" v="618" actId="113"/>
        <pc:sldMkLst>
          <pc:docMk/>
          <pc:sldMk cId="2423132746" sldId="258"/>
        </pc:sldMkLst>
        <pc:spChg chg="mod">
          <ac:chgData name="Chaitanya Patil" userId="0339f6c5087f6b41" providerId="LiveId" clId="{5B29E666-CDFC-417E-83A9-68BFD5DA3086}" dt="2022-04-03T10:27:03.973" v="618" actId="113"/>
          <ac:spMkLst>
            <pc:docMk/>
            <pc:sldMk cId="2423132746" sldId="258"/>
            <ac:spMk id="2" creationId="{C7FCBCD4-0F7C-4F08-8E5E-552AC6862D00}"/>
          </ac:spMkLst>
        </pc:spChg>
        <pc:spChg chg="mod">
          <ac:chgData name="Chaitanya Patil" userId="0339f6c5087f6b41" providerId="LiveId" clId="{5B29E666-CDFC-417E-83A9-68BFD5DA3086}" dt="2022-04-03T10:12:04.421" v="3" actId="2711"/>
          <ac:spMkLst>
            <pc:docMk/>
            <pc:sldMk cId="2423132746" sldId="258"/>
            <ac:spMk id="3" creationId="{BA601B66-8D5B-4E0B-8B58-39B24CB62987}"/>
          </ac:spMkLst>
        </pc:spChg>
      </pc:sldChg>
      <pc:sldChg chg="modSp">
        <pc:chgData name="Chaitanya Patil" userId="0339f6c5087f6b41" providerId="LiveId" clId="{5B29E666-CDFC-417E-83A9-68BFD5DA3086}" dt="2022-04-03T10:12:26.843" v="25" actId="20578"/>
        <pc:sldMkLst>
          <pc:docMk/>
          <pc:sldMk cId="3724569581" sldId="259"/>
        </pc:sldMkLst>
        <pc:spChg chg="mod">
          <ac:chgData name="Chaitanya Patil" userId="0339f6c5087f6b41" providerId="LiveId" clId="{5B29E666-CDFC-417E-83A9-68BFD5DA3086}" dt="2022-04-03T10:12:26.843" v="25" actId="20578"/>
          <ac:spMkLst>
            <pc:docMk/>
            <pc:sldMk cId="3724569581" sldId="259"/>
            <ac:spMk id="2" creationId="{674DF85E-CFA6-4854-A88B-D0071E901022}"/>
          </ac:spMkLst>
        </pc:spChg>
      </pc:sldChg>
      <pc:sldChg chg="modSp mod">
        <pc:chgData name="Chaitanya Patil" userId="0339f6c5087f6b41" providerId="LiveId" clId="{5B29E666-CDFC-417E-83A9-68BFD5DA3086}" dt="2022-04-03T10:27:22.619" v="622" actId="255"/>
        <pc:sldMkLst>
          <pc:docMk/>
          <pc:sldMk cId="3917208924" sldId="260"/>
        </pc:sldMkLst>
        <pc:spChg chg="mod">
          <ac:chgData name="Chaitanya Patil" userId="0339f6c5087f6b41" providerId="LiveId" clId="{5B29E666-CDFC-417E-83A9-68BFD5DA3086}" dt="2022-04-03T10:27:22.619" v="622" actId="255"/>
          <ac:spMkLst>
            <pc:docMk/>
            <pc:sldMk cId="3917208924" sldId="260"/>
            <ac:spMk id="2" creationId="{E0D7A9DF-4990-4C59-846E-CB97E6E6161C}"/>
          </ac:spMkLst>
        </pc:spChg>
        <pc:spChg chg="mod">
          <ac:chgData name="Chaitanya Patil" userId="0339f6c5087f6b41" providerId="LiveId" clId="{5B29E666-CDFC-417E-83A9-68BFD5DA3086}" dt="2022-04-03T10:12:09.630" v="4" actId="2711"/>
          <ac:spMkLst>
            <pc:docMk/>
            <pc:sldMk cId="3917208924" sldId="260"/>
            <ac:spMk id="3" creationId="{3E52D2CE-3E54-4DD4-BC75-DB3160177E53}"/>
          </ac:spMkLst>
        </pc:spChg>
      </pc:sldChg>
      <pc:sldChg chg="modSp mod ord">
        <pc:chgData name="Chaitanya Patil" userId="0339f6c5087f6b41" providerId="LiveId" clId="{5B29E666-CDFC-417E-83A9-68BFD5DA3086}" dt="2022-04-03T10:21:10.942" v="425"/>
        <pc:sldMkLst>
          <pc:docMk/>
          <pc:sldMk cId="4048319382" sldId="261"/>
        </pc:sldMkLst>
        <pc:spChg chg="mod">
          <ac:chgData name="Chaitanya Patil" userId="0339f6c5087f6b41" providerId="LiveId" clId="{5B29E666-CDFC-417E-83A9-68BFD5DA3086}" dt="2022-04-03T10:12:46.813" v="28" actId="2711"/>
          <ac:spMkLst>
            <pc:docMk/>
            <pc:sldMk cId="4048319382" sldId="261"/>
            <ac:spMk id="2" creationId="{4CB82241-2468-4D5E-B202-B70958F4E13E}"/>
          </ac:spMkLst>
        </pc:spChg>
        <pc:spChg chg="mod">
          <ac:chgData name="Chaitanya Patil" userId="0339f6c5087f6b41" providerId="LiveId" clId="{5B29E666-CDFC-417E-83A9-68BFD5DA3086}" dt="2022-04-03T10:12:50.650" v="29" actId="2711"/>
          <ac:spMkLst>
            <pc:docMk/>
            <pc:sldMk cId="4048319382" sldId="261"/>
            <ac:spMk id="3" creationId="{A94C3EFA-A43B-4E28-94E7-DDD6CD3441D1}"/>
          </ac:spMkLst>
        </pc:spChg>
      </pc:sldChg>
      <pc:sldChg chg="modSp mod ord">
        <pc:chgData name="Chaitanya Patil" userId="0339f6c5087f6b41" providerId="LiveId" clId="{5B29E666-CDFC-417E-83A9-68BFD5DA3086}" dt="2022-04-03T10:21:02.251" v="423"/>
        <pc:sldMkLst>
          <pc:docMk/>
          <pc:sldMk cId="467651083" sldId="262"/>
        </pc:sldMkLst>
        <pc:spChg chg="mod">
          <ac:chgData name="Chaitanya Patil" userId="0339f6c5087f6b41" providerId="LiveId" clId="{5B29E666-CDFC-417E-83A9-68BFD5DA3086}" dt="2022-04-03T10:12:39.265" v="27" actId="2711"/>
          <ac:spMkLst>
            <pc:docMk/>
            <pc:sldMk cId="467651083" sldId="262"/>
            <ac:spMk id="2" creationId="{AF6367EE-96CD-40AF-B0AE-5BC8397E58BA}"/>
          </ac:spMkLst>
        </pc:spChg>
        <pc:spChg chg="mod">
          <ac:chgData name="Chaitanya Patil" userId="0339f6c5087f6b41" providerId="LiveId" clId="{5B29E666-CDFC-417E-83A9-68BFD5DA3086}" dt="2022-04-03T10:12:36" v="26" actId="2711"/>
          <ac:spMkLst>
            <pc:docMk/>
            <pc:sldMk cId="467651083" sldId="262"/>
            <ac:spMk id="3" creationId="{A82D27AB-645A-43DB-84F8-FD8819A97A88}"/>
          </ac:spMkLst>
        </pc:spChg>
      </pc:sldChg>
      <pc:sldChg chg="modSp mod">
        <pc:chgData name="Chaitanya Patil" userId="0339f6c5087f6b41" providerId="LiveId" clId="{5B29E666-CDFC-417E-83A9-68BFD5DA3086}" dt="2022-04-03T10:13:43.413" v="36" actId="1076"/>
        <pc:sldMkLst>
          <pc:docMk/>
          <pc:sldMk cId="4166889658" sldId="263"/>
        </pc:sldMkLst>
        <pc:spChg chg="mod">
          <ac:chgData name="Chaitanya Patil" userId="0339f6c5087f6b41" providerId="LiveId" clId="{5B29E666-CDFC-417E-83A9-68BFD5DA3086}" dt="2022-04-03T10:13:39.579" v="35" actId="27636"/>
          <ac:spMkLst>
            <pc:docMk/>
            <pc:sldMk cId="4166889658" sldId="263"/>
            <ac:spMk id="2" creationId="{383C743F-6DED-4503-885A-E2EA4A9ED4DA}"/>
          </ac:spMkLst>
        </pc:spChg>
        <pc:picChg chg="mod">
          <ac:chgData name="Chaitanya Patil" userId="0339f6c5087f6b41" providerId="LiveId" clId="{5B29E666-CDFC-417E-83A9-68BFD5DA3086}" dt="2022-04-03T10:13:43.413" v="36" actId="1076"/>
          <ac:picMkLst>
            <pc:docMk/>
            <pc:sldMk cId="4166889658" sldId="263"/>
            <ac:picMk id="5" creationId="{D2CEC891-CC6C-4C87-8ABA-36630639B2EA}"/>
          </ac:picMkLst>
        </pc:picChg>
      </pc:sldChg>
      <pc:sldChg chg="modSp mod">
        <pc:chgData name="Chaitanya Patil" userId="0339f6c5087f6b41" providerId="LiveId" clId="{5B29E666-CDFC-417E-83A9-68BFD5DA3086}" dt="2022-04-03T10:14:35.881" v="106" actId="113"/>
        <pc:sldMkLst>
          <pc:docMk/>
          <pc:sldMk cId="3949095423" sldId="264"/>
        </pc:sldMkLst>
        <pc:spChg chg="mod">
          <ac:chgData name="Chaitanya Patil" userId="0339f6c5087f6b41" providerId="LiveId" clId="{5B29E666-CDFC-417E-83A9-68BFD5DA3086}" dt="2022-04-03T10:14:35.881" v="106" actId="113"/>
          <ac:spMkLst>
            <pc:docMk/>
            <pc:sldMk cId="3949095423" sldId="264"/>
            <ac:spMk id="2" creationId="{2F6D3752-2E50-4B4B-9C84-760494411E3E}"/>
          </ac:spMkLst>
        </pc:spChg>
      </pc:sldChg>
      <pc:sldChg chg="modSp mod">
        <pc:chgData name="Chaitanya Patil" userId="0339f6c5087f6b41" providerId="LiveId" clId="{5B29E666-CDFC-417E-83A9-68BFD5DA3086}" dt="2022-04-03T10:15:01.063" v="125" actId="20577"/>
        <pc:sldMkLst>
          <pc:docMk/>
          <pc:sldMk cId="1155626653" sldId="265"/>
        </pc:sldMkLst>
        <pc:spChg chg="mod">
          <ac:chgData name="Chaitanya Patil" userId="0339f6c5087f6b41" providerId="LiveId" clId="{5B29E666-CDFC-417E-83A9-68BFD5DA3086}" dt="2022-04-03T10:15:01.063" v="125" actId="20577"/>
          <ac:spMkLst>
            <pc:docMk/>
            <pc:sldMk cId="1155626653" sldId="265"/>
            <ac:spMk id="2" creationId="{B58FB6FE-869B-406A-A53E-582DE9650DDA}"/>
          </ac:spMkLst>
        </pc:spChg>
      </pc:sldChg>
      <pc:sldChg chg="modSp mod">
        <pc:chgData name="Chaitanya Patil" userId="0339f6c5087f6b41" providerId="LiveId" clId="{5B29E666-CDFC-417E-83A9-68BFD5DA3086}" dt="2022-04-03T10:15:08.007" v="132" actId="20577"/>
        <pc:sldMkLst>
          <pc:docMk/>
          <pc:sldMk cId="1592908621" sldId="266"/>
        </pc:sldMkLst>
        <pc:spChg chg="mod">
          <ac:chgData name="Chaitanya Patil" userId="0339f6c5087f6b41" providerId="LiveId" clId="{5B29E666-CDFC-417E-83A9-68BFD5DA3086}" dt="2022-04-03T10:15:08.007" v="132" actId="20577"/>
          <ac:spMkLst>
            <pc:docMk/>
            <pc:sldMk cId="1592908621" sldId="266"/>
            <ac:spMk id="2" creationId="{0143D187-EF0C-4E8E-BB21-3ED050A243AA}"/>
          </ac:spMkLst>
        </pc:spChg>
      </pc:sldChg>
      <pc:sldChg chg="modSp mod">
        <pc:chgData name="Chaitanya Patil" userId="0339f6c5087f6b41" providerId="LiveId" clId="{5B29E666-CDFC-417E-83A9-68BFD5DA3086}" dt="2022-04-03T10:15:27.441" v="170" actId="255"/>
        <pc:sldMkLst>
          <pc:docMk/>
          <pc:sldMk cId="1333102738" sldId="267"/>
        </pc:sldMkLst>
        <pc:spChg chg="mod">
          <ac:chgData name="Chaitanya Patil" userId="0339f6c5087f6b41" providerId="LiveId" clId="{5B29E666-CDFC-417E-83A9-68BFD5DA3086}" dt="2022-04-03T10:15:27.441" v="170" actId="255"/>
          <ac:spMkLst>
            <pc:docMk/>
            <pc:sldMk cId="1333102738" sldId="267"/>
            <ac:spMk id="2" creationId="{043A1563-C0FD-4866-8326-7869B7D05853}"/>
          </ac:spMkLst>
        </pc:spChg>
      </pc:sldChg>
      <pc:sldChg chg="modSp mod">
        <pc:chgData name="Chaitanya Patil" userId="0339f6c5087f6b41" providerId="LiveId" clId="{5B29E666-CDFC-417E-83A9-68BFD5DA3086}" dt="2022-04-03T10:16:00.517" v="192" actId="255"/>
        <pc:sldMkLst>
          <pc:docMk/>
          <pc:sldMk cId="2318742475" sldId="268"/>
        </pc:sldMkLst>
        <pc:spChg chg="mod">
          <ac:chgData name="Chaitanya Patil" userId="0339f6c5087f6b41" providerId="LiveId" clId="{5B29E666-CDFC-417E-83A9-68BFD5DA3086}" dt="2022-04-03T10:16:00.517" v="192" actId="255"/>
          <ac:spMkLst>
            <pc:docMk/>
            <pc:sldMk cId="2318742475" sldId="268"/>
            <ac:spMk id="2" creationId="{AD6E7A71-583B-4D75-9300-E6C57669F47B}"/>
          </ac:spMkLst>
        </pc:spChg>
      </pc:sldChg>
      <pc:sldChg chg="modSp mod">
        <pc:chgData name="Chaitanya Patil" userId="0339f6c5087f6b41" providerId="LiveId" clId="{5B29E666-CDFC-417E-83A9-68BFD5DA3086}" dt="2022-04-03T10:16:41.705" v="205" actId="255"/>
        <pc:sldMkLst>
          <pc:docMk/>
          <pc:sldMk cId="1991417872" sldId="269"/>
        </pc:sldMkLst>
        <pc:spChg chg="mod">
          <ac:chgData name="Chaitanya Patil" userId="0339f6c5087f6b41" providerId="LiveId" clId="{5B29E666-CDFC-417E-83A9-68BFD5DA3086}" dt="2022-04-03T10:16:41.705" v="205" actId="255"/>
          <ac:spMkLst>
            <pc:docMk/>
            <pc:sldMk cId="1991417872" sldId="269"/>
            <ac:spMk id="2" creationId="{6688399A-3E09-4F8E-B1CA-F0FB0528BB91}"/>
          </ac:spMkLst>
        </pc:spChg>
      </pc:sldChg>
      <pc:sldChg chg="modSp mod">
        <pc:chgData name="Chaitanya Patil" userId="0339f6c5087f6b41" providerId="LiveId" clId="{5B29E666-CDFC-417E-83A9-68BFD5DA3086}" dt="2022-04-03T10:17:01.792" v="246" actId="255"/>
        <pc:sldMkLst>
          <pc:docMk/>
          <pc:sldMk cId="1105654401" sldId="270"/>
        </pc:sldMkLst>
        <pc:spChg chg="mod">
          <ac:chgData name="Chaitanya Patil" userId="0339f6c5087f6b41" providerId="LiveId" clId="{5B29E666-CDFC-417E-83A9-68BFD5DA3086}" dt="2022-04-03T10:17:01.792" v="246" actId="255"/>
          <ac:spMkLst>
            <pc:docMk/>
            <pc:sldMk cId="1105654401" sldId="270"/>
            <ac:spMk id="2" creationId="{651D14AC-5D6A-4F6C-B5E2-B8FFEE3D1CDE}"/>
          </ac:spMkLst>
        </pc:spChg>
      </pc:sldChg>
      <pc:sldChg chg="modSp mod ord">
        <pc:chgData name="Chaitanya Patil" userId="0339f6c5087f6b41" providerId="LiveId" clId="{5B29E666-CDFC-417E-83A9-68BFD5DA3086}" dt="2022-04-03T10:21:22.384" v="427"/>
        <pc:sldMkLst>
          <pc:docMk/>
          <pc:sldMk cId="2377543552" sldId="271"/>
        </pc:sldMkLst>
        <pc:spChg chg="mod">
          <ac:chgData name="Chaitanya Patil" userId="0339f6c5087f6b41" providerId="LiveId" clId="{5B29E666-CDFC-417E-83A9-68BFD5DA3086}" dt="2022-04-03T10:12:59.998" v="31" actId="2711"/>
          <ac:spMkLst>
            <pc:docMk/>
            <pc:sldMk cId="2377543552" sldId="271"/>
            <ac:spMk id="2" creationId="{9AA73056-88E7-4CA0-9DC3-64CE57B3A35D}"/>
          </ac:spMkLst>
        </pc:spChg>
        <pc:spChg chg="mod">
          <ac:chgData name="Chaitanya Patil" userId="0339f6c5087f6b41" providerId="LiveId" clId="{5B29E666-CDFC-417E-83A9-68BFD5DA3086}" dt="2022-04-03T10:12:56.678" v="30" actId="2711"/>
          <ac:spMkLst>
            <pc:docMk/>
            <pc:sldMk cId="2377543552" sldId="271"/>
            <ac:spMk id="3" creationId="{F57996B5-C033-4ECB-8ED3-9806472D8E15}"/>
          </ac:spMkLst>
        </pc:spChg>
      </pc:sldChg>
      <pc:sldChg chg="modSp mod">
        <pc:chgData name="Chaitanya Patil" userId="0339f6c5087f6b41" providerId="LiveId" clId="{5B29E666-CDFC-417E-83A9-68BFD5DA3086}" dt="2022-04-03T10:17:24.737" v="269" actId="255"/>
        <pc:sldMkLst>
          <pc:docMk/>
          <pc:sldMk cId="1474497848" sldId="272"/>
        </pc:sldMkLst>
        <pc:spChg chg="mod">
          <ac:chgData name="Chaitanya Patil" userId="0339f6c5087f6b41" providerId="LiveId" clId="{5B29E666-CDFC-417E-83A9-68BFD5DA3086}" dt="2022-04-03T10:17:24.737" v="269" actId="255"/>
          <ac:spMkLst>
            <pc:docMk/>
            <pc:sldMk cId="1474497848" sldId="272"/>
            <ac:spMk id="2" creationId="{7DF734B4-217A-4B23-B9DC-CB1B0885FD30}"/>
          </ac:spMkLst>
        </pc:spChg>
      </pc:sldChg>
      <pc:sldChg chg="modSp mod">
        <pc:chgData name="Chaitanya Patil" userId="0339f6c5087f6b41" providerId="LiveId" clId="{5B29E666-CDFC-417E-83A9-68BFD5DA3086}" dt="2022-04-03T10:18:35.103" v="331" actId="255"/>
        <pc:sldMkLst>
          <pc:docMk/>
          <pc:sldMk cId="965275070" sldId="273"/>
        </pc:sldMkLst>
        <pc:spChg chg="mod">
          <ac:chgData name="Chaitanya Patil" userId="0339f6c5087f6b41" providerId="LiveId" clId="{5B29E666-CDFC-417E-83A9-68BFD5DA3086}" dt="2022-04-03T10:18:35.103" v="331" actId="255"/>
          <ac:spMkLst>
            <pc:docMk/>
            <pc:sldMk cId="965275070" sldId="273"/>
            <ac:spMk id="2" creationId="{46C25979-904E-475C-BCF1-6C0E0DABD6C5}"/>
          </ac:spMkLst>
        </pc:spChg>
      </pc:sldChg>
      <pc:sldChg chg="modSp mod">
        <pc:chgData name="Chaitanya Patil" userId="0339f6c5087f6b41" providerId="LiveId" clId="{5B29E666-CDFC-417E-83A9-68BFD5DA3086}" dt="2022-04-03T10:18:47.553" v="344" actId="255"/>
        <pc:sldMkLst>
          <pc:docMk/>
          <pc:sldMk cId="1543155761" sldId="274"/>
        </pc:sldMkLst>
        <pc:spChg chg="mod">
          <ac:chgData name="Chaitanya Patil" userId="0339f6c5087f6b41" providerId="LiveId" clId="{5B29E666-CDFC-417E-83A9-68BFD5DA3086}" dt="2022-04-03T10:18:47.553" v="344" actId="255"/>
          <ac:spMkLst>
            <pc:docMk/>
            <pc:sldMk cId="1543155761" sldId="274"/>
            <ac:spMk id="2" creationId="{DF923704-4098-488B-8FE3-574DC62DEF97}"/>
          </ac:spMkLst>
        </pc:spChg>
      </pc:sldChg>
      <pc:sldChg chg="modSp mod">
        <pc:chgData name="Chaitanya Patil" userId="0339f6c5087f6b41" providerId="LiveId" clId="{5B29E666-CDFC-417E-83A9-68BFD5DA3086}" dt="2022-04-03T10:19:06.969" v="351" actId="255"/>
        <pc:sldMkLst>
          <pc:docMk/>
          <pc:sldMk cId="932585089" sldId="275"/>
        </pc:sldMkLst>
        <pc:spChg chg="mod">
          <ac:chgData name="Chaitanya Patil" userId="0339f6c5087f6b41" providerId="LiveId" clId="{5B29E666-CDFC-417E-83A9-68BFD5DA3086}" dt="2022-04-03T10:19:06.969" v="351" actId="255"/>
          <ac:spMkLst>
            <pc:docMk/>
            <pc:sldMk cId="932585089" sldId="275"/>
            <ac:spMk id="2" creationId="{D4F4240D-6BFD-47F2-BA6C-9F2DD41B8BF9}"/>
          </ac:spMkLst>
        </pc:spChg>
      </pc:sldChg>
      <pc:sldChg chg="modSp mod">
        <pc:chgData name="Chaitanya Patil" userId="0339f6c5087f6b41" providerId="LiveId" clId="{5B29E666-CDFC-417E-83A9-68BFD5DA3086}" dt="2022-04-03T10:19:25.195" v="402" actId="255"/>
        <pc:sldMkLst>
          <pc:docMk/>
          <pc:sldMk cId="3875367463" sldId="276"/>
        </pc:sldMkLst>
        <pc:spChg chg="mod">
          <ac:chgData name="Chaitanya Patil" userId="0339f6c5087f6b41" providerId="LiveId" clId="{5B29E666-CDFC-417E-83A9-68BFD5DA3086}" dt="2022-04-03T10:19:25.195" v="402" actId="255"/>
          <ac:spMkLst>
            <pc:docMk/>
            <pc:sldMk cId="3875367463" sldId="276"/>
            <ac:spMk id="2" creationId="{91C2B160-F34C-4EEB-A996-C788216CE601}"/>
          </ac:spMkLst>
        </pc:spChg>
      </pc:sldChg>
      <pc:sldChg chg="modSp mod">
        <pc:chgData name="Chaitanya Patil" userId="0339f6c5087f6b41" providerId="LiveId" clId="{5B29E666-CDFC-417E-83A9-68BFD5DA3086}" dt="2022-04-03T10:19:51.228" v="419" actId="20577"/>
        <pc:sldMkLst>
          <pc:docMk/>
          <pc:sldMk cId="1744252882" sldId="277"/>
        </pc:sldMkLst>
        <pc:spChg chg="mod">
          <ac:chgData name="Chaitanya Patil" userId="0339f6c5087f6b41" providerId="LiveId" clId="{5B29E666-CDFC-417E-83A9-68BFD5DA3086}" dt="2022-04-03T10:19:51.228" v="419" actId="20577"/>
          <ac:spMkLst>
            <pc:docMk/>
            <pc:sldMk cId="1744252882" sldId="277"/>
            <ac:spMk id="2" creationId="{AA04795C-0E73-439E-ABAF-D891360C7779}"/>
          </ac:spMkLst>
        </pc:spChg>
      </pc:sldChg>
      <pc:sldChg chg="modSp mod">
        <pc:chgData name="Chaitanya Patil" userId="0339f6c5087f6b41" providerId="LiveId" clId="{5B29E666-CDFC-417E-83A9-68BFD5DA3086}" dt="2022-04-03T10:17:54.181" v="286" actId="20577"/>
        <pc:sldMkLst>
          <pc:docMk/>
          <pc:sldMk cId="2506398854" sldId="278"/>
        </pc:sldMkLst>
        <pc:spChg chg="mod">
          <ac:chgData name="Chaitanya Patil" userId="0339f6c5087f6b41" providerId="LiveId" clId="{5B29E666-CDFC-417E-83A9-68BFD5DA3086}" dt="2022-04-03T10:17:54.181" v="286" actId="20577"/>
          <ac:spMkLst>
            <pc:docMk/>
            <pc:sldMk cId="2506398854" sldId="278"/>
            <ac:spMk id="2" creationId="{3CEE2509-7B6D-48C6-B7B1-50FF0D3E0F75}"/>
          </ac:spMkLst>
        </pc:spChg>
      </pc:sldChg>
      <pc:sldChg chg="modSp mod">
        <pc:chgData name="Chaitanya Patil" userId="0339f6c5087f6b41" providerId="LiveId" clId="{5B29E666-CDFC-417E-83A9-68BFD5DA3086}" dt="2022-04-03T10:18:17.641" v="301" actId="255"/>
        <pc:sldMkLst>
          <pc:docMk/>
          <pc:sldMk cId="1628739930" sldId="279"/>
        </pc:sldMkLst>
        <pc:spChg chg="mod">
          <ac:chgData name="Chaitanya Patil" userId="0339f6c5087f6b41" providerId="LiveId" clId="{5B29E666-CDFC-417E-83A9-68BFD5DA3086}" dt="2022-04-03T10:18:17.641" v="301" actId="255"/>
          <ac:spMkLst>
            <pc:docMk/>
            <pc:sldMk cId="1628739930" sldId="279"/>
            <ac:spMk id="2" creationId="{7DD0313E-43DA-4FBC-94FA-14280CCBA3B9}"/>
          </ac:spMkLst>
        </pc:spChg>
      </pc:sldChg>
      <pc:sldChg chg="addSp modSp new">
        <pc:chgData name="Chaitanya Patil" userId="0339f6c5087f6b41" providerId="LiveId" clId="{5B29E666-CDFC-417E-83A9-68BFD5DA3086}" dt="2022-04-03T10:20:43.928" v="421"/>
        <pc:sldMkLst>
          <pc:docMk/>
          <pc:sldMk cId="1623096537" sldId="280"/>
        </pc:sldMkLst>
        <pc:picChg chg="add mod">
          <ac:chgData name="Chaitanya Patil" userId="0339f6c5087f6b41" providerId="LiveId" clId="{5B29E666-CDFC-417E-83A9-68BFD5DA3086}" dt="2022-04-03T10:20:43.928" v="421"/>
          <ac:picMkLst>
            <pc:docMk/>
            <pc:sldMk cId="1623096537" sldId="280"/>
            <ac:picMk id="4" creationId="{1E78F921-C426-474B-B205-AB2D10FC4EB0}"/>
          </ac:picMkLst>
        </pc:picChg>
      </pc:sldChg>
      <pc:sldChg chg="modSp new mod ord">
        <pc:chgData name="Chaitanya Patil" userId="0339f6c5087f6b41" providerId="LiveId" clId="{5B29E666-CDFC-417E-83A9-68BFD5DA3086}" dt="2022-04-03T10:24:44.401" v="617" actId="113"/>
        <pc:sldMkLst>
          <pc:docMk/>
          <pc:sldMk cId="1245831779" sldId="281"/>
        </pc:sldMkLst>
        <pc:spChg chg="mod">
          <ac:chgData name="Chaitanya Patil" userId="0339f6c5087f6b41" providerId="LiveId" clId="{5B29E666-CDFC-417E-83A9-68BFD5DA3086}" dt="2022-04-03T10:22:24.749" v="472" actId="113"/>
          <ac:spMkLst>
            <pc:docMk/>
            <pc:sldMk cId="1245831779" sldId="281"/>
            <ac:spMk id="2" creationId="{698DB84D-B980-486E-B134-3E25B8B4AD6D}"/>
          </ac:spMkLst>
        </pc:spChg>
        <pc:spChg chg="mod">
          <ac:chgData name="Chaitanya Patil" userId="0339f6c5087f6b41" providerId="LiveId" clId="{5B29E666-CDFC-417E-83A9-68BFD5DA3086}" dt="2022-04-03T10:24:44.401" v="617" actId="113"/>
          <ac:spMkLst>
            <pc:docMk/>
            <pc:sldMk cId="1245831779" sldId="281"/>
            <ac:spMk id="3" creationId="{F9503386-1429-44AF-9806-3AD7D05141C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56F5E-BB60-4B03-B463-66F4466769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F92B1F-E2D4-4369-A313-A7CC5FBFE7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9F51C-ED3A-42BF-8B34-D36A04C3E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7BF57-A2DB-41C4-8D05-2CBA92C7F0DE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46AF0-BC18-4EFC-8147-3E5FFD106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D0283-6154-4B8D-836E-AEE2A51B4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372E4-98FE-49EA-8D77-BDE88C9A9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340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1D4F7-E61B-4723-8569-60FD77622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B18D16-71EB-4695-8A33-68E2B53B74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E3633-0153-498F-B19B-073DC520B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7BF57-A2DB-41C4-8D05-2CBA92C7F0DE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C4A51-0458-4ABC-A7DE-5A61198EE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E0B39-0721-44C3-B854-D8CFCCDAA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372E4-98FE-49EA-8D77-BDE88C9A9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93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51A387-7E6C-4E39-8B5C-350D84B164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FFF56B-7981-4794-A7BB-FF9DD72DE4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8D90F-7223-4171-B584-335F32879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7BF57-A2DB-41C4-8D05-2CBA92C7F0DE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09088D-C820-4990-9566-ADE9776BA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82FE6-0A23-4BDB-A280-23FE1DCB0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372E4-98FE-49EA-8D77-BDE88C9A9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907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AEE18-18D6-483D-904F-C35723718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0217F-D772-4DD1-B429-7D3994EF2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77DFF-B28C-4DB0-8F03-0FBB8DBF8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7BF57-A2DB-41C4-8D05-2CBA92C7F0DE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1A24E-CDAF-42C0-B31F-DB19E5E83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B9A6C-42F1-4044-B00F-5A71438F7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372E4-98FE-49EA-8D77-BDE88C9A9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871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55361-AAB3-4AE3-AB41-7425E3AB8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148A65-FC14-428F-8F6F-82F2B87AD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A313A-FC11-4C57-A475-0886B6EFD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7BF57-A2DB-41C4-8D05-2CBA92C7F0DE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B21D9-4E88-42D1-945E-2B3D3DBD1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A501BE-BF75-41C1-95C7-3FC2CB2D1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372E4-98FE-49EA-8D77-BDE88C9A9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188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C5BB3-2E91-400F-8B11-910E972F8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6B846-4D4F-4CA1-B1CA-02D321A85D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0667BB-FF7D-499B-9424-A0F44190D8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89B270-B460-4B5C-93D1-FF1728D1C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7BF57-A2DB-41C4-8D05-2CBA92C7F0DE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1E997B-D7B7-4480-8B3C-994FD1A55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CB6E9-D691-423D-8E9D-FE98D2BDD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372E4-98FE-49EA-8D77-BDE88C9A9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205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36147-B84C-4023-AC1E-9E6AFC020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D130B-E15A-48C5-B328-2E9C93F206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9A67EA-DE4C-412A-8BB6-5AB87BE1C7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93214D-1CB1-4A7C-A4CE-428B4AB153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650361-0E8A-43F5-A4B1-B7CA6518AE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EBE6E7-666D-47A9-8078-44605B23F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7BF57-A2DB-41C4-8D05-2CBA92C7F0DE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EE6983-1D15-4FE2-8520-69540EADB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2D21CB-58CF-4073-B975-560E427CD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372E4-98FE-49EA-8D77-BDE88C9A9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547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A06E3-8FA0-4497-9F31-7EE9D819B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344AC6-A30A-4E0B-91D3-78FD6E65F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7BF57-A2DB-41C4-8D05-2CBA92C7F0DE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017B32-E19B-4F8E-B7D9-C6E7E6286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785C5-3097-4011-88CC-0236FF0B2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372E4-98FE-49EA-8D77-BDE88C9A9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95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2F687F-E7EE-4256-97C2-5BC3A8D58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7BF57-A2DB-41C4-8D05-2CBA92C7F0DE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8BE411-D99B-4E68-8469-AC8D26334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DA436F-AAC2-4847-A9AC-D660D3FFC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372E4-98FE-49EA-8D77-BDE88C9A9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931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C61DE-3E71-4BCE-8F47-3ED92A756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43514-55DD-4D6F-B4E9-EB3EA6967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C046FD-7306-4720-BADA-BDA0DD832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95C5A2-6DDF-422A-B3E3-27C16C102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7BF57-A2DB-41C4-8D05-2CBA92C7F0DE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B4A8A3-7A46-4845-A2EE-069C9801A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A87549-1A18-4265-8170-28BAC843A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372E4-98FE-49EA-8D77-BDE88C9A9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371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EDA34-1EBE-4D9A-AB1A-DF994F8AA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F3C155-CB29-48C6-AEE5-0E4918DE54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740397-7110-4D96-B364-AEEE832427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71FAA6-0C02-4474-B3EB-7336AC418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7BF57-A2DB-41C4-8D05-2CBA92C7F0DE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A1C4E5-043D-45C7-9A8A-2A848F904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4E551F-8319-4688-83AB-97DFA4924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372E4-98FE-49EA-8D77-BDE88C9A9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901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088EA1-2236-45EA-8F09-EFDAAA1F8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064D3-21BB-4D08-B027-BCF85C23CB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D61F7-8371-44B5-AA3C-B502CA801E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7BF57-A2DB-41C4-8D05-2CBA92C7F0DE}" type="datetimeFigureOut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5F11B-AB72-4E96-A8C9-E6BAFB832F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DAE85-950C-4A41-8654-0C2135BB35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7372E4-98FE-49EA-8D77-BDE88C9A9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170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F5720-45BE-4144-B976-DDF0A8F90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ECAAE-44B8-48BB-84AF-C222BFB21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306"/>
            <a:ext cx="10515600" cy="4747658"/>
          </a:xfrm>
        </p:spPr>
        <p:txBody>
          <a:bodyPr>
            <a:normAutofit/>
          </a:bodyPr>
          <a:lstStyle/>
          <a:p>
            <a:pPr marR="0"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online bookstore system based on the principle of provides service and facility to users to buy the book online.</a:t>
            </a:r>
          </a:p>
          <a:p>
            <a:pPr marR="0"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aim of this system is to create a website where a customer can visit and buy books online and delivered to his/her doorsteps.</a:t>
            </a:r>
          </a:p>
          <a:p>
            <a:pPr marR="0"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online book store has some functions, by which customer can register and buy some books.</a:t>
            </a:r>
          </a:p>
          <a:p>
            <a:pPr marR="0"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administrator responsible for managing books and category.</a:t>
            </a:r>
          </a:p>
          <a:p>
            <a:pPr marR="0"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the system, customer can buy book from anywhere ultimately saves time and efforts.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815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A1563-C0FD-4866-8326-7869B7D05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–Category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D34A01-C0E2-4DA2-A6C1-C5310F83B1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6681" y="1825625"/>
            <a:ext cx="8498637" cy="4351338"/>
          </a:xfrm>
        </p:spPr>
      </p:pic>
    </p:spTree>
    <p:extLst>
      <p:ext uri="{BB962C8B-B14F-4D97-AF65-F5344CB8AC3E}">
        <p14:creationId xmlns:p14="http://schemas.microsoft.com/office/powerpoint/2010/main" val="1333102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E7A71-583B-4D75-9300-E6C57669F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/ Update Category:</a:t>
            </a:r>
            <a:endParaRPr 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320632-CAA5-4C03-845A-74584EAA9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0449" y="1825625"/>
            <a:ext cx="8231102" cy="4351338"/>
          </a:xfrm>
        </p:spPr>
      </p:pic>
    </p:spTree>
    <p:extLst>
      <p:ext uri="{BB962C8B-B14F-4D97-AF65-F5344CB8AC3E}">
        <p14:creationId xmlns:p14="http://schemas.microsoft.com/office/powerpoint/2010/main" val="2318742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399A-3E09-4F8E-B1CA-F0FB0528B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–product:</a:t>
            </a:r>
            <a:endParaRPr 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E4E7E6-F114-4602-8268-514A64429F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3737" y="1825625"/>
            <a:ext cx="8044525" cy="4351338"/>
          </a:xfrm>
        </p:spPr>
      </p:pic>
    </p:spTree>
    <p:extLst>
      <p:ext uri="{BB962C8B-B14F-4D97-AF65-F5344CB8AC3E}">
        <p14:creationId xmlns:p14="http://schemas.microsoft.com/office/powerpoint/2010/main" val="1991417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D14AC-5D6A-4F6C-B5E2-B8FFEE3D1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/ Update product:</a:t>
            </a:r>
            <a:endParaRPr lang="en-US" sz="36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6A27EB-7F54-4CA3-9A33-02091D3187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2911" y="1825625"/>
            <a:ext cx="862617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54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734B4-217A-4B23-B9DC-CB1B0885F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 View product :</a:t>
            </a:r>
            <a:endParaRPr 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BA54DD-0173-4854-933B-90C1DE12F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7358" y="1825625"/>
            <a:ext cx="8217284" cy="4351338"/>
          </a:xfrm>
        </p:spPr>
      </p:pic>
    </p:spTree>
    <p:extLst>
      <p:ext uri="{BB962C8B-B14F-4D97-AF65-F5344CB8AC3E}">
        <p14:creationId xmlns:p14="http://schemas.microsoft.com/office/powerpoint/2010/main" val="1474497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E2509-7B6D-48C6-B7B1-50FF0D3E0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 Search by title:</a:t>
            </a:r>
            <a:endParaRPr 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70CAD8-A8A9-4BAC-BFDB-5950B72CA9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4762" y="1825625"/>
            <a:ext cx="9042476" cy="4351338"/>
          </a:xfrm>
        </p:spPr>
      </p:pic>
    </p:spTree>
    <p:extLst>
      <p:ext uri="{BB962C8B-B14F-4D97-AF65-F5344CB8AC3E}">
        <p14:creationId xmlns:p14="http://schemas.microsoft.com/office/powerpoint/2010/main" val="2506398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0313E-43DA-4FBC-94FA-14280CCBA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 Add to cart :</a:t>
            </a:r>
            <a:endParaRPr lang="en-US" sz="4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2077EB-A71B-43F0-8875-4AFD3D2CF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7244" y="1825625"/>
            <a:ext cx="8337992" cy="4023440"/>
          </a:xfrm>
        </p:spPr>
      </p:pic>
    </p:spTree>
    <p:extLst>
      <p:ext uri="{BB962C8B-B14F-4D97-AF65-F5344CB8AC3E}">
        <p14:creationId xmlns:p14="http://schemas.microsoft.com/office/powerpoint/2010/main" val="1628739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25979-904E-475C-BCF1-6C0E0DABD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 cart :</a:t>
            </a:r>
            <a:endParaRPr 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D2CBF7-5702-49BC-9B3F-3CE79DB696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0125" y="1825625"/>
            <a:ext cx="8511749" cy="4351338"/>
          </a:xfrm>
        </p:spPr>
      </p:pic>
    </p:spTree>
    <p:extLst>
      <p:ext uri="{BB962C8B-B14F-4D97-AF65-F5344CB8AC3E}">
        <p14:creationId xmlns:p14="http://schemas.microsoft.com/office/powerpoint/2010/main" val="965275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23704-4098-488B-8FE3-574DC62DE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 cart update:</a:t>
            </a:r>
            <a:endParaRPr 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52E06F-A176-49FE-B1B1-5B13BA625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3696" y="1825625"/>
            <a:ext cx="8464608" cy="4351338"/>
          </a:xfrm>
        </p:spPr>
      </p:pic>
    </p:spTree>
    <p:extLst>
      <p:ext uri="{BB962C8B-B14F-4D97-AF65-F5344CB8AC3E}">
        <p14:creationId xmlns:p14="http://schemas.microsoft.com/office/powerpoint/2010/main" val="1543155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4240D-6BFD-47F2-BA6C-9F2DD41B8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 Order:</a:t>
            </a:r>
            <a:endParaRPr 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675CB4-9B61-4F07-8A95-4A0363AC4F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7078" y="1825625"/>
            <a:ext cx="8237844" cy="4351338"/>
          </a:xfrm>
        </p:spPr>
      </p:pic>
    </p:spTree>
    <p:extLst>
      <p:ext uri="{BB962C8B-B14F-4D97-AF65-F5344CB8AC3E}">
        <p14:creationId xmlns:p14="http://schemas.microsoft.com/office/powerpoint/2010/main" val="932585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CBCD4-0F7C-4F08-8E5E-552AC6862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of System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01B66-8D5B-4E0B-8B58-39B24CB62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R="0"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Existing system  , customer need to visit book store . Select  the types of books and  finding the books as per requirement is time consuming  and tedious task .</a:t>
            </a:r>
          </a:p>
          <a:p>
            <a:pPr marR="0"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book store broke the management mode of traditional bookstore provide facility to customer  to buy the book from anywhere which  ultimately  saving time and efforts.</a:t>
            </a:r>
          </a:p>
          <a:p>
            <a:pPr marR="0">
              <a:spcAft>
                <a:spcPts val="0"/>
              </a:spcAft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132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2B160-F34C-4EEB-A996-C788216C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Place Order :</a:t>
            </a:r>
            <a:endParaRPr 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53EE34-8616-4911-B52F-157DC292E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0223" y="1825625"/>
            <a:ext cx="8511554" cy="4351338"/>
          </a:xfrm>
        </p:spPr>
      </p:pic>
    </p:spTree>
    <p:extLst>
      <p:ext uri="{BB962C8B-B14F-4D97-AF65-F5344CB8AC3E}">
        <p14:creationId xmlns:p14="http://schemas.microsoft.com/office/powerpoint/2010/main" val="3875367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4795C-0E73-439E-ABAF-D891360C7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Order-Status 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3A0D19-0608-4622-B52A-5A423FF645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9428" y="1825625"/>
            <a:ext cx="9153144" cy="4351338"/>
          </a:xfrm>
        </p:spPr>
      </p:pic>
    </p:spTree>
    <p:extLst>
      <p:ext uri="{BB962C8B-B14F-4D97-AF65-F5344CB8AC3E}">
        <p14:creationId xmlns:p14="http://schemas.microsoft.com/office/powerpoint/2010/main" val="1744252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367EE-96CD-40AF-B0AE-5BC8397E5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: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D27AB-645A-43DB-84F8-FD8819A97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Book Store the customer can purchase books online.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mainly different from the traditional physical bookstores, to overcome a series of physical bookstores limited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variety, fixed location, limited space and other issues.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book store website is user-friendly.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651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82241-2468-4D5E-B202-B70958F4E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C3EFA-A43B-4E28-94E7-DDD6CD344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for other future developments :-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can buy some subscription plan for accessing some advanced functionality such as reading books online.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need to pay some amount and then only he can enjoy 'read the book online' feature.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Payment gateway which is a part of the microservice.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319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3056-88E7-4CA0-9DC3-64CE57B3A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996B5-C033-4ECB-8ED3-9806472D8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.https://spring.io/projects/spring-data-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jpa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.https://www.bezkoder.com/spring-boot-jwt-authentication/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.https://docs.spring.io/spring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framework/docs/current/reference/html/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543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BE6AC-7FB1-49D3-A5B1-0417137D9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5A9D2-1065-47C6-BC6B-B897EECA6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78F921-C426-474B-B205-AB2D10FC4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096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7A9DF-4990-4C59-846E-CB97E6E61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Functionality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2D2CE-3E54-4DD4-BC75-DB3160177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is responsible for managing books and category.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can add the category.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can add the book , it's price ,image , description and quantity.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can update the details any time.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can see the list of books.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208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DF85E-CFA6-4854-A88B-D0071E901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–case diagram 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AA32DA-9108-441D-8AB2-3EE113374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8499" y="1507301"/>
            <a:ext cx="5149049" cy="5164909"/>
          </a:xfrm>
        </p:spPr>
      </p:pic>
    </p:spTree>
    <p:extLst>
      <p:ext uri="{BB962C8B-B14F-4D97-AF65-F5344CB8AC3E}">
        <p14:creationId xmlns:p14="http://schemas.microsoft.com/office/powerpoint/2010/main" val="3724569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DB84D-B980-486E-B134-3E25B8B4A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Used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03386-1429-44AF-9806-3AD7D0514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 – End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ReactJS , Html , CSS ,Bootstrap.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Back-End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Spring Boot REST API 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MySQL .</a:t>
            </a:r>
          </a:p>
        </p:txBody>
      </p:sp>
    </p:spTree>
    <p:extLst>
      <p:ext uri="{BB962C8B-B14F-4D97-AF65-F5344CB8AC3E}">
        <p14:creationId xmlns:p14="http://schemas.microsoft.com/office/powerpoint/2010/main" val="1245831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C743F-6DED-4503-885A-E2EA4A9ED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39796" cy="77121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 :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CEC891-CC6C-4C87-8ABA-36630639B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9637" y="1136342"/>
            <a:ext cx="8483354" cy="4694042"/>
          </a:xfrm>
        </p:spPr>
      </p:pic>
    </p:spTree>
    <p:extLst>
      <p:ext uri="{BB962C8B-B14F-4D97-AF65-F5344CB8AC3E}">
        <p14:creationId xmlns:p14="http://schemas.microsoft.com/office/powerpoint/2010/main" val="4166889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D3752-2E50-4B4B-9C84-760494411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5D4D4C-C5D3-4217-8D2E-30AA8B518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1538" y="1870014"/>
            <a:ext cx="8909724" cy="4775056"/>
          </a:xfrm>
        </p:spPr>
      </p:pic>
    </p:spTree>
    <p:extLst>
      <p:ext uri="{BB962C8B-B14F-4D97-AF65-F5344CB8AC3E}">
        <p14:creationId xmlns:p14="http://schemas.microsoft.com/office/powerpoint/2010/main" val="3949095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FB6FE-869B-406A-A53E-582DE9650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Register: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B547A3-2195-4E9A-9977-CA501FF3D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8537" y="1825625"/>
            <a:ext cx="8134925" cy="4351338"/>
          </a:xfrm>
        </p:spPr>
      </p:pic>
    </p:spTree>
    <p:extLst>
      <p:ext uri="{BB962C8B-B14F-4D97-AF65-F5344CB8AC3E}">
        <p14:creationId xmlns:p14="http://schemas.microsoft.com/office/powerpoint/2010/main" val="1155626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3D187-EF0C-4E8E-BB21-3ED050A24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:</a:t>
            </a:r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3CBD08-3BBC-47B6-A357-C0580203D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2889" y="1825625"/>
            <a:ext cx="8346222" cy="4351338"/>
          </a:xfrm>
        </p:spPr>
      </p:pic>
    </p:spTree>
    <p:extLst>
      <p:ext uri="{BB962C8B-B14F-4D97-AF65-F5344CB8AC3E}">
        <p14:creationId xmlns:p14="http://schemas.microsoft.com/office/powerpoint/2010/main" val="1592908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407</Words>
  <Application>Microsoft Office PowerPoint</Application>
  <PresentationFormat>Widescreen</PresentationFormat>
  <Paragraphs>56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Times New Roman</vt:lpstr>
      <vt:lpstr>Office Theme</vt:lpstr>
      <vt:lpstr>Introduction </vt:lpstr>
      <vt:lpstr>Need of System :</vt:lpstr>
      <vt:lpstr>Admin Functionality :</vt:lpstr>
      <vt:lpstr>  Use –case diagram :  Customer</vt:lpstr>
      <vt:lpstr>Technology Used :</vt:lpstr>
      <vt:lpstr>Screenshots : </vt:lpstr>
      <vt:lpstr>Login :</vt:lpstr>
      <vt:lpstr>Register:</vt:lpstr>
      <vt:lpstr>Admin : </vt:lpstr>
      <vt:lpstr>Admin –Category:</vt:lpstr>
      <vt:lpstr>Add / Update Category:</vt:lpstr>
      <vt:lpstr>Admin –product:</vt:lpstr>
      <vt:lpstr>Add / Update product:</vt:lpstr>
      <vt:lpstr>User- View product :</vt:lpstr>
      <vt:lpstr>User- Search by title:</vt:lpstr>
      <vt:lpstr>User- Add to cart :</vt:lpstr>
      <vt:lpstr>User- cart :</vt:lpstr>
      <vt:lpstr>User- cart update:</vt:lpstr>
      <vt:lpstr>User- Order:</vt:lpstr>
      <vt:lpstr>Place Order :</vt:lpstr>
      <vt:lpstr>Order-Status :</vt:lpstr>
      <vt:lpstr> Conclusion : </vt:lpstr>
      <vt:lpstr>Future scope:</vt:lpstr>
      <vt:lpstr>References 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Chaitanya Patil</dc:creator>
  <cp:lastModifiedBy>Admin</cp:lastModifiedBy>
  <cp:revision>4</cp:revision>
  <dcterms:created xsi:type="dcterms:W3CDTF">2022-04-03T08:29:41Z</dcterms:created>
  <dcterms:modified xsi:type="dcterms:W3CDTF">2023-12-02T06:37:10Z</dcterms:modified>
  <cp:contentStatus/>
</cp:coreProperties>
</file>